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宁德市蕉城区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91768"/>
            <a:ext cx="11534879" cy="52455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3" y="234464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7" y="481788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77182"/>
            <a:ext cx="11499368" cy="49441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00" y="228368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08" y="481788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6001" cy="27156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72" y="227497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230868"/>
            <a:ext cx="11526000" cy="34222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829" y="417344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324" y="764704"/>
            <a:ext cx="9051245" cy="13963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267" y="2204864"/>
            <a:ext cx="10210702" cy="43822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172" y="311970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6" y="412990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435" y="460887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298" y="607191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79953"/>
            <a:ext cx="11508246" cy="53293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4" y="40254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9" y="443470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6" y="493980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" y="542748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181" y="591516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9399"/>
            <a:ext cx="11517123" cy="3801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5"/>
            <a:ext cx="11259671" cy="39459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278" y="4661840"/>
            <a:ext cx="10179454" cy="19443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1" y="83806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5" y="178729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7" y="275394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2" y="3807685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7" y="473950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25874"/>
            <a:ext cx="11517123" cy="37873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191" r="2810"/>
          <a:stretch>
            <a:fillRect/>
          </a:stretch>
        </p:blipFill>
        <p:spPr>
          <a:xfrm>
            <a:off x="2725782" y="2308371"/>
            <a:ext cx="1353473" cy="5915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5191" r="2810"/>
          <a:stretch>
            <a:fillRect/>
          </a:stretch>
        </p:blipFill>
        <p:spPr>
          <a:xfrm>
            <a:off x="8464728" y="2308370"/>
            <a:ext cx="1375956" cy="601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5191" r="2810"/>
          <a:stretch>
            <a:fillRect/>
          </a:stretch>
        </p:blipFill>
        <p:spPr>
          <a:xfrm>
            <a:off x="8125095" y="3013765"/>
            <a:ext cx="1341122" cy="586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5191" r="2810"/>
          <a:stretch>
            <a:fillRect/>
          </a:stretch>
        </p:blipFill>
        <p:spPr>
          <a:xfrm>
            <a:off x="4824547" y="3710452"/>
            <a:ext cx="1323704" cy="5785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191" r="2810"/>
          <a:stretch>
            <a:fillRect/>
          </a:stretch>
        </p:blipFill>
        <p:spPr>
          <a:xfrm>
            <a:off x="5991496" y="4415846"/>
            <a:ext cx="1323704" cy="57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4228"/>
            <a:ext cx="11526001" cy="3592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62559"/>
            <a:ext cx="11526001" cy="40226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718" y="1196752"/>
            <a:ext cx="1156849" cy="1390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303262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1" y="433020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99089"/>
            <a:ext cx="11449272" cy="51662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994" y="2362062"/>
            <a:ext cx="202463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280" y="3006496"/>
            <a:ext cx="164018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788" y="3677056"/>
            <a:ext cx="316481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125" y="4338907"/>
            <a:ext cx="493202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812" y="4844005"/>
            <a:ext cx="2136573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159" y="5514566"/>
            <a:ext cx="288551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20294"/>
            <a:ext cx="11499368" cy="34328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16044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32" y="277136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58" y="393831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42755"/>
            <a:ext cx="11508246" cy="55105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9" y="17263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37" y="29107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5" y="426923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9" y="562777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80553"/>
            <a:ext cx="11517123" cy="17767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35" y="2926768"/>
            <a:ext cx="10817779" cy="951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163925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213564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256236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300649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51159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0605"/>
            <a:ext cx="11526001" cy="41506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629" y="22227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211" y="26842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937" y="31719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417" y="362480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994" y="412990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365" y="460016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090326"/>
            <a:ext cx="11508246" cy="41388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9" y="2710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422569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0301"/>
            <a:ext cx="11499368" cy="47229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15870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8" y="31371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07" y="479175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5" y="764703"/>
            <a:ext cx="11256543" cy="38878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201" y="4682464"/>
            <a:ext cx="8871257" cy="19094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423440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476562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526201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1" y="568873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5" y="616770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5D76FDCEA0DC4C18B4EDAFEAF525A535_12</vt:lpwstr>
  </property>
</Properties>
</file>